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50"/>
  </p:notesMasterIdLst>
  <p:sldIdLst>
    <p:sldId id="323" r:id="rId2"/>
    <p:sldId id="332" r:id="rId3"/>
    <p:sldId id="358" r:id="rId4"/>
    <p:sldId id="359" r:id="rId5"/>
    <p:sldId id="360" r:id="rId6"/>
    <p:sldId id="361" r:id="rId7"/>
    <p:sldId id="409" r:id="rId8"/>
    <p:sldId id="364" r:id="rId9"/>
    <p:sldId id="365" r:id="rId10"/>
    <p:sldId id="366" r:id="rId11"/>
    <p:sldId id="414" r:id="rId12"/>
    <p:sldId id="367" r:id="rId13"/>
    <p:sldId id="368" r:id="rId14"/>
    <p:sldId id="369" r:id="rId15"/>
    <p:sldId id="371" r:id="rId16"/>
    <p:sldId id="372" r:id="rId17"/>
    <p:sldId id="373" r:id="rId18"/>
    <p:sldId id="374" r:id="rId19"/>
    <p:sldId id="410" r:id="rId20"/>
    <p:sldId id="415" r:id="rId21"/>
    <p:sldId id="377" r:id="rId22"/>
    <p:sldId id="378" r:id="rId23"/>
    <p:sldId id="379" r:id="rId24"/>
    <p:sldId id="380" r:id="rId25"/>
    <p:sldId id="381" r:id="rId26"/>
    <p:sldId id="417" r:id="rId27"/>
    <p:sldId id="411" r:id="rId28"/>
    <p:sldId id="383" r:id="rId29"/>
    <p:sldId id="384" r:id="rId30"/>
    <p:sldId id="385" r:id="rId31"/>
    <p:sldId id="386" r:id="rId32"/>
    <p:sldId id="412" r:id="rId33"/>
    <p:sldId id="419" r:id="rId34"/>
    <p:sldId id="388" r:id="rId35"/>
    <p:sldId id="389" r:id="rId36"/>
    <p:sldId id="390" r:id="rId37"/>
    <p:sldId id="391" r:id="rId38"/>
    <p:sldId id="418" r:id="rId39"/>
    <p:sldId id="392" r:id="rId40"/>
    <p:sldId id="393" r:id="rId41"/>
    <p:sldId id="416" r:id="rId42"/>
    <p:sldId id="395" r:id="rId43"/>
    <p:sldId id="396" r:id="rId44"/>
    <p:sldId id="397" r:id="rId45"/>
    <p:sldId id="398" r:id="rId46"/>
    <p:sldId id="399" r:id="rId47"/>
    <p:sldId id="400" r:id="rId48"/>
    <p:sldId id="40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7"/>
    <p:restoredTop sz="50000" autoAdjust="0"/>
  </p:normalViewPr>
  <p:slideViewPr>
    <p:cSldViewPr snapToGrid="0" snapToObjects="1">
      <p:cViewPr>
        <p:scale>
          <a:sx n="78" d="100"/>
          <a:sy n="78" d="100"/>
        </p:scale>
        <p:origin x="736" y="54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3.emf"/><Relationship Id="rId1" Type="http://schemas.openxmlformats.org/officeDocument/2006/relationships/image" Target="../media/image32.emf"/><Relationship Id="rId2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1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2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https://distill.pub/2017/momentum/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2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http://ruder.io/optimizing-gradient-descent/index.html#adam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3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68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22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1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8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7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1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5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6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7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5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1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1.bin"/><Relationship Id="rId6" Type="http://schemas.openxmlformats.org/officeDocument/2006/relationships/image" Target="../media/image5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</a:t>
            </a:r>
            <a:r>
              <a:rPr lang="en-US" smtClean="0"/>
              <a:t>7c: </a:t>
            </a: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8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9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7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5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1672"/>
              </p:ext>
            </p:extLst>
          </p:nvPr>
        </p:nvGraphicFramePr>
        <p:xfrm>
          <a:off x="9318567" y="2072670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7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18567" y="2072670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16812" y="5222426"/>
            <a:ext cx="3681047" cy="719477"/>
          </a:xfrm>
          <a:prstGeom prst="wedgeRoundRectCallout">
            <a:avLst>
              <a:gd name="adj1" fmla="val -71958"/>
              <a:gd name="adj2" fmla="val -1218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/>
                <a:cs typeface="Times"/>
              </a:rPr>
              <a:t>                </a:t>
            </a:r>
            <a:r>
              <a:rPr lang="en-US" sz="2000" dirty="0"/>
              <a:t>controls how quickly effect of past gradients decay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1179" y="3594211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1" y="3976032"/>
            <a:ext cx="477033" cy="291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1" name="Equation" r:id="rId4" imgW="1079500" imgH="203200" progId="Equation.3">
                  <p:embed/>
                </p:oleObj>
              </mc:Choice>
              <mc:Fallback>
                <p:oleObj name="Equation" r:id="rId4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930329"/>
              </p:ext>
            </p:extLst>
          </p:nvPr>
        </p:nvGraphicFramePr>
        <p:xfrm>
          <a:off x="6180383" y="5308648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2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0383" y="5308648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54457"/>
              </p:ext>
            </p:extLst>
          </p:nvPr>
        </p:nvGraphicFramePr>
        <p:xfrm>
          <a:off x="3365561" y="2735049"/>
          <a:ext cx="4714991" cy="118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3" name="Equation" r:id="rId8" imgW="1714500" imgH="431800" progId="Equation.3">
                  <p:embed/>
                </p:oleObj>
              </mc:Choice>
              <mc:Fallback>
                <p:oleObj name="Equation" r:id="rId8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5561" y="2735049"/>
                        <a:ext cx="4714991" cy="118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3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4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5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604664"/>
              </p:ext>
            </p:extLst>
          </p:nvPr>
        </p:nvGraphicFramePr>
        <p:xfrm>
          <a:off x="8981830" y="10404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3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830" y="10404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3" name="Equation" r:id="rId4" imgW="1727200" imgH="431800" progId="Equation.3">
                  <p:embed/>
                </p:oleObj>
              </mc:Choice>
              <mc:Fallback>
                <p:oleObj name="Equation" r:id="rId4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4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5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6" name="Equation" r:id="rId10" imgW="558800" imgH="203200" progId="Equation.3">
                  <p:embed/>
                </p:oleObj>
              </mc:Choice>
              <mc:Fallback>
                <p:oleObj name="Equation" r:id="rId10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680933"/>
              </p:ext>
            </p:extLst>
          </p:nvPr>
        </p:nvGraphicFramePr>
        <p:xfrm>
          <a:off x="1773686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5" name="Equation" r:id="rId4" imgW="165100" imgH="203200" progId="Equation.3">
                  <p:embed/>
                </p:oleObj>
              </mc:Choice>
              <mc:Fallback>
                <p:oleObj name="Equation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686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324699"/>
              </p:ext>
            </p:extLst>
          </p:nvPr>
        </p:nvGraphicFramePr>
        <p:xfrm>
          <a:off x="9751336" y="4591050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6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1336" y="4591050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93443"/>
              </p:ext>
            </p:extLst>
          </p:nvPr>
        </p:nvGraphicFramePr>
        <p:xfrm>
          <a:off x="9204991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7" name="Equation" r:id="rId8" imgW="317500" imgH="203200" progId="Equation.3">
                  <p:embed/>
                </p:oleObj>
              </mc:Choice>
              <mc:Fallback>
                <p:oleObj name="Equation" r:id="rId8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991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7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8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7" name="Equation" r:id="rId4" imgW="1854200" imgH="241300" progId="Equation.3">
                  <p:embed/>
                </p:oleObj>
              </mc:Choice>
              <mc:Fallback>
                <p:oleObj name="Equation" r:id="rId4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8" name="Equation" r:id="rId6" imgW="1739900" imgH="457200" progId="Equation.3">
                  <p:embed/>
                </p:oleObj>
              </mc:Choice>
              <mc:Fallback>
                <p:oleObj name="Equation" r:id="rId6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1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2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8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9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827315"/>
            <a:ext cx="8599712" cy="42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9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0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1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Marginal statistics </a:t>
            </a:r>
            <a:r>
              <a:rPr lang="en-US" sz="2200" dirty="0" smtClean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Avoid saturation </a:t>
            </a:r>
            <a:r>
              <a:rPr lang="en-US" sz="2200" dirty="0" smtClean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E.g. in </a:t>
            </a:r>
            <a:r>
              <a:rPr lang="en-US" sz="2200" dirty="0" err="1" smtClean="0"/>
              <a:t>ReLU</a:t>
            </a:r>
            <a:r>
              <a:rPr lang="en-US" sz="2200" dirty="0" smtClean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7" name="Equation" r:id="rId4" imgW="2057400" imgH="241300" progId="Equation.3">
                  <p:embed/>
                </p:oleObj>
              </mc:Choice>
              <mc:Fallback>
                <p:oleObj name="Equation" r:id="rId4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5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3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9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0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1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5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9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3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4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7906</TotalTime>
  <Words>1130</Words>
  <Application>Microsoft Macintosh PowerPoint</Application>
  <PresentationFormat>Widescreen</PresentationFormat>
  <Paragraphs>397</Paragraphs>
  <Slides>48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7c: Optimization</vt:lpstr>
      <vt:lpstr>Outline</vt:lpstr>
      <vt:lpstr>Learning vs. Optimization</vt:lpstr>
      <vt:lpstr>Batch vs. Stochastic Algorithms</vt:lpstr>
      <vt:lpstr>Critical Points</vt:lpstr>
      <vt:lpstr>Stochastic Gradient Descent</vt:lpstr>
      <vt:lpstr>Outline</vt:lpstr>
      <vt:lpstr>Local Minima</vt:lpstr>
      <vt:lpstr>Local Minima</vt:lpstr>
      <vt:lpstr>Saddle Points</vt:lpstr>
      <vt:lpstr>No Critical Points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Stochastic Gradient Descent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AdaGrad</vt:lpstr>
      <vt:lpstr>RMSProp</vt:lpstr>
      <vt:lpstr>Adam</vt:lpstr>
      <vt:lpstr>Outline</vt:lpstr>
      <vt:lpstr>PowerPoint Presentation</vt:lpstr>
      <vt:lpstr>Parameter Initialization</vt:lpstr>
      <vt:lpstr>Xavier Initialization</vt:lpstr>
      <vt:lpstr>Normalized Initialization</vt:lpstr>
      <vt:lpstr>Bias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294</cp:revision>
  <cp:lastPrinted>2019-02-13T18:11:18Z</cp:lastPrinted>
  <dcterms:created xsi:type="dcterms:W3CDTF">2017-11-02T16:57:55Z</dcterms:created>
  <dcterms:modified xsi:type="dcterms:W3CDTF">2019-06-15T02:46:01Z</dcterms:modified>
</cp:coreProperties>
</file>